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80" r:id="rId3"/>
    <p:sldId id="278" r:id="rId4"/>
    <p:sldId id="273" r:id="rId5"/>
    <p:sldId id="277" r:id="rId6"/>
    <p:sldId id="271" r:id="rId7"/>
    <p:sldId id="274" r:id="rId8"/>
    <p:sldId id="281" r:id="rId9"/>
    <p:sldId id="282" r:id="rId10"/>
    <p:sldId id="257" r:id="rId11"/>
    <p:sldId id="285" r:id="rId12"/>
    <p:sldId id="286" r:id="rId13"/>
    <p:sldId id="287" r:id="rId14"/>
    <p:sldId id="265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3835"/>
    <a:srgbClr val="000000"/>
    <a:srgbClr val="010001"/>
    <a:srgbClr val="D2D2D2"/>
    <a:srgbClr val="FFFFFF"/>
    <a:srgbClr val="E6E6E6"/>
    <a:srgbClr val="191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79" autoAdjust="0"/>
    <p:restoredTop sz="85698"/>
  </p:normalViewPr>
  <p:slideViewPr>
    <p:cSldViewPr snapToGrid="0">
      <p:cViewPr varScale="1">
        <p:scale>
          <a:sx n="99" d="100"/>
          <a:sy n="99" d="100"/>
        </p:scale>
        <p:origin x="17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25:42.57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616 0 24575,'1'4'0,"-1"1"0,0-3 0,-1 1 0,0 1 0,1-1 0,-1 2 0,0-2 0,1 0 0,-1-1 0,1 2 0,-1-2 0,1 4 0,-1-2 0,0 5 0,1-1 0,-1 1 0,1 1 0,0-2 0,-1 1 0,1-1 0,-1 1 0,1-3 0,-1 2 0,1-1 0,-1 0 0,1 1 0,0-1 0,0 1 0,0-1 0,-1 2 0,0 0 0,0 2 0,0 0 0,1 1 0,0-1 0,0 0 0,0 0 0,0 0 0,0 1 0,0 1 0,0 0 0,0 1 0,0-2 0,-1 3 0,0-1 0,1 2 0,0 0 0,0-2 0,1 0 0,0-5 0,-1 1 0,0-1 0,0 0 0,0 1 0,0 2 0,0-1 0,0 3 0,0 1 0,0 0 0,0 1 0,0-2 0,0 0 0,-1-2 0,0 3 0,1-3 0,-1 3 0,1-2 0,-2 3 0,2-2 0,-2 2 0,2 0 0,-2 2 0,1 2 0,-1 2 0,0-1 0,1 3 0,0 0 0,0 1 0,1 3 0,0-1 0,0 4 0,0-3 0,0 0 0,0-2 0,0-3 0,0 2 0,0-3 0,1 4 0,-1-4 0,1 1 0,-1-4 0,0 0 0,0-4 0,0 0 0,0-1 0,0-2 0,0 2 0,0-4 0,0 4 0,0-1 0,0 1 0,-1-3 0,1 3 0,-1-3 0,0 1 0,1-2 0,-2 3 0,2-2 0,-2 1 0,2-1 0,-2-1 0,2 5 0,-2-2 0,2 7 0,-2 1 0,1 1 0,0 0 0,-1-1 0,0-1 0,1 4 0,-2-1 0,1-1 0,-1 0 0,1-2 0,-2 2 0,1-3 0,0 2 0,1-3 0,1 2 0,-1-1 0,1 2 0,0 0 0,-2 3 0,0 0 0,-1-1 0,2 1 0,0-5 0,1 4 0,-1-7 0,-2 4 0,2-5 0,-2 4 0,1-3 0,-2 3 0,1-3 0,0 4 0,0-3 0,1 2 0,-1 3 0,1-3 0,1 4 0,-2-4 0,2 4 0,-1-4 0,1 4 0,0-2 0,2 3 0,-1-6 0,1 6 0,-1-7 0,1 2 0,-1-1 0,1-4 0,0 3 0,0-3 0,-1 2 0,1-1 0,-2 5 0,1-2 0,0 7 0,1-3 0,0 8 0,0-2 0,0 3 0,0 5 0,0-4 0,2 11 0,-2-12 0,2 10 0,0-13 0,0 10 0,0-11 0,0 9 0,-2-8 0,1 3 0,-1-1 0,0-6 0,0 2 0,0-6 0,0 5 0,-1-6 0,1 7 0,-2-6 0,1 11 0,-3-8 0,1 10 0,-1-5 0,-1 1 0,2 3 0,-2-6 0,0 7 0,1-6 0,2 10 0,1-9 0,-2 9 0,3-7 0,-4 3 0,3-4 0,-2 4 0,2 2 0,0-2 0,2 7 0,1-10 0,1 12 0,0-8 0,1 10 0,-1-6 0,0 10 0,0-11 0,0 13 0,1-14 0,0 9 0,0-6 0,1-1 0,1 5 0,-2-12 0,2 8 0,-4-11 0,2 4 0,-4-9 0,2 3 0,-2-6 0,0 3 0,-1-3 0,-1 1 0,0-1 0,0 1 0,-1 1 0,1-3 0,0 1 0,0-4 0,0 5 0,-1-5 0,0 6 0,0-5 0,-1 6 0,0-4 0,-3 5 0,1-2 0,-1 1 0,-1 3 0,0-3 0,-1 6 0,1-3 0,2 4 0,-1-3 0,1 6 0,1-5 0,0 5 0,3-5 0,0 2 0,0-1 0,2-3 0,-1 3 0,1-7 0,0 2 0,0-5 0,0 4 0,0-4 0,0 5 0,0-4 0,0 4 0,1-6 0,-1 4 0,1-2 0,-1 0 0,0 1 0,0-4 0,0 4 0,0-5 0,-1 6 0,1-4 0,-1 8 0,1-5 0,0 3 0,0-4 0,-1 4 0,0 0 0,0 1 0,0 3 0,0-2 0,0 6 0,-1-4 0,2 3 0,0-4 0,0 3 0,0-5 0,0 3 0,0-4 0,-1 4 0,0-2 0,-1 1 0,-1 5 0,0-4 0,-1 7 0,-1-7 0,0 5 0,0-5 0,0 7 0,2-3 0,0 7 0,2-8 0,-1 6 0,0-5 0,0 0 0,-1 3 0,-2-7 0,2 7 0,0-7 0,1 5 0,-1-5 0,-1 5 0,2-3 0,-1 5 0,1-8 0,1 7 0,-2-3 0,2 1 0,-1 3 0,0-5 0,0 7 0,0-7 0,0 6 0,2-7 0,-3 4 0,3-7 0,-1 9 0,1-1 0,0 0 0,-1 3 0,1-7 0,-1 7 0,1-8 0,0 10 0,0-8 0,0 12 0,1-11 0,-1 10 0,2-12 0,-2 10 0,1-8 0,-1 7 0,2-3 0,-2-5 0,1 4 0,0-11 0,-1 6 0,1-9 0,-1 5 0,0-5 0,0 6 0,0-6 0,0 6 0,0-3 0,0 0 0,0 4 0,0-7 0,-1 7 0,1-6 0,-2 6 0,2-3 0,-2 7 0,2-4 0,0 7 0,0-5 0,0 7 0,0-8 0,0 8 0,0-2 0,0-1 0,0 5 0,-1-6 0,1 6 0,-1-6 0,1 6 0,0-7 0,0 6 0,0-7 0,0 4 0,1-1 0,-1-2 0,1 4 0,-2-9 0,-1 10 0,1-8 0,-2 9 0,1-7 0,-1 12 0,0-8 0,-1 10 0,0-5 0,-1 0 0,-2 1 0,2 4 0,-3 2 0,1 0 0,-2 0 0,2-7 0,-2 5 0,2-6 0,-1 4 0,2-7 0,-1 3 0,2-4 0,-3 4 0,2-3 0,-2 0 0,1 5 0,0-4 0,1 8 0,-2-5 0,3 5 0,-1-6 0,1 0 0,3-6 0,-3 3 0,2-7 0,-2 9 0,2-6 0,-2 1 0,2 2 0,-2-8 0,0 11 0,0-7 0,-1 8 0,3-7 0,-2 7 0,2-2 0,-2 8 0,2-6 0,-1 7 0,2-6 0,0 1 0,2 1 0,-2-10 0,2 8 0,0-10 0,-1 5 0,1-7 0,-1 3 0,1-6 0,0 6 0,0-5 0,0 2 0,0 3 0,0-4 0,0 7 0,0-5 0,0 9 0,1-6 0,-1 7 0,2-8 0,0 6 0,0-9 0,1 4 0,-2-7 0,0-2 0,0 1 0,-1-4 0,2 1 0,-2-3 0,0-2 0,0 0 0,0 0 0,0 1 0,0 0 0,0 1 0,0 0 0,0-1 0,1 2 0,-1-3 0,2-1 0,-2-1 0,1-3 0,0-1 0,-1-2 0,1-2 0,-1-1 0,0-1 0,0-2 0,0 0 0,0 0 0,0 2 0,0 0 0,0 1 0,0 4 0,0 1 0,0 5 0,0 0 0,0 4 0,-1-3 0,0 6 0,0-4 0,1-2 0,0-4 0,0-4 0,0-3 0,0-3 0,-2-1 0,0-2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27:35.77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 0 24575,'0'8'0,"1"-1"0,-2 1 0,0-1 0,1 2 0,-1 2 0,1 0 0,-1 3 0,1-3 0,-1 4 0,1-4 0,-1 5 0,1-4 0,-2 6 0,1-1 0,0 5 0,1-1 0,0-3 0,0-2 0,0-6 0,0 3 0,0-1 0,0 4 0,0-1 0,0 1 0,0-4 0,0 0 0,0-5 0,0 3 0,0-4 0,0 1 0,0-1 0,0 0 0,0 2 0,0 0 0,0 1 0,0-1 0,0 2 0,0 1 0,0 2 0,0-1 0,0 4 0,0 0 0,0 2 0,0 5 0,0-5 0,0 7 0,0-5 0,0 4 0,0-6 0,0 2 0,0-6 0,0-1 0,0-3 0,0 2 0,0 2 0,1 2 0,0 4 0,0-4 0,0 2 0,-1-7 0,1 4 0,-1-3 0,0 3 0,1-3 0,-1-1 0,1-3 0,-1-2 0,0 4 0,0-1 0,1 6 0,0-5 0,0 4 0,-1-5 0,2 8 0,-2-3 0,1 18 0,-1-9 0,0 8 0,0-11 0,0-5 0,0-3 0,0-4 0,0-3 0,0 0 0,0 1 0,1 1 0,-1 0 0,1 2 0,-1 0 0,0 0 0,0 3 0,0-2 0,0 3 0,0-3 0,1 2 0,-1 0 0,0 7 0,-3 2 0,1 3 0,-2-3 0,3-1 0,0-6 0,1-1 0,0-5 0,0 1 0,0-2 0,0 0 0,0-1 0,0-2 0,0 3 0,0-4 0,0 1 0,0 0 0,-1 2 0,1 0 0,-1 3 0,1-2 0,0 2 0,0-1 0,0 0 0,0 5 0,0-3 0,0 5 0,0-4 0,0-1 0,1-1 0,-1 0 0,1-2 0,-1 1 0,0-3 0,0 2 0,0-1 0,0 1 0,0 2 0,0-1 0,0 0 0,0 0 0,0-1 0,0 3 0,0 1 0,0 2 0,0 1 0,0 1 0,0 4 0,1 1 0,1 11 0,0-2 0,1 3 0,0-2 0,-1-5 0,1 1 0,-3-7 0,2 1 0,-1-7 0,0 2 0,0-5 0,-1 3 0,0-5 0,0 1 0,0 0 0,1-1 0,-1 2 0,1-4 0,-1 0 0,0-1 0,1 1 0,0 3 0,2 2 0,0 3 0,0 2 0,0-2 0,-1 0 0,-1-4 0,-1-2 0,0-1 0,0-2 0,1 2 0,-1-2 0,1 1 0,-1-3 0,1 1 0,-1-2 0,0 3 0,-1-1 0,1 1 0,-1 2 0,1 1 0,0-1 0,0-1 0,0 1 0,0-2 0,0 3 0,0-2 0,0 1 0,0-2 0,0 1 0,0 2 0,0 0 0,0 4 0,0-2 0,0 1 0,0-3 0,0 0 0,0-2 0,1-2 0,-1 0 0,1 0 0,-1 0 0,0 1 0,0 0 0,1 1 0,0 1 0,1 1 0,-1-1 0,0 1 0,-1-2 0,0 0 0,1-1 0,-1-1 0,1-4 0,1-5 0,0 1 0,3-6 0,-3 6 0,1 0 0,-2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31:21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4131 1 24575,'3'2'0,"-1"1"0,-2 0 0,0 3 0,0 4 0,0 2 0,0 2 0,0-2 0,0 3 0,1 1 0,1 7 0,1 0 0,0 8 0,0 0 0,-1 7 0,0-3 0,0 5 0,1-2 0,0-1 0,2 1 0,-2-9 0,0 6 0,-1-10 0,-2 9 0,1-5 0,-1 10 0,2-5 0,-2 7 0,0-8 0,1 0 0,-1-8 0,3-3 0,-3-2 0,1-5 0,-1 0 0,0-4 0,0 2 0,0 1 0,0 7 0,2 0 0,-1 6 0,1-6 0,-1-4 0,-1-6 0,0-3 0,0 2 0,1 4 0,0 4 0,0 3 0,-1 7 0,1-3 0,2 7 0,-1-7 0,2 2 0,-4-5 0,2 5 0,-2-3 0,1 8 0,1 3 0,1 6 0,-1 6 0,1-2 0,-3-1 0,3-8 0,-3-2 0,3-7 0,-2 6 0,2-8 0,0 8 0,0-6 0,-1 5 0,2-6 0,-2 4 0,3-5 0,0 3 0,-1-8 0,0-4 0,-2-1 0,0-5 0,-1 7 0,3-2 0,-1 6 0,2-2 0,-2 3 0,2-4 0,-2-3 0,1-1 0,-1-3 0,-1-1 0,1-2 0,-2-1 0,1-2 0,-3 0 0,1-2 0,-2 4 0,1-1 0,1 4 0,0 0 0,0 2 0,0-1 0,-1 5 0,1 1 0,-3 1 0,3 3 0,-2-4 0,0 2 0,1 4 0,-2 1 0,1 1 0,-1 6 0,1-2 0,0 5 0,-1-2 0,3 1 0,-3-1 0,3-4 0,-2 0 0,2-8 0,0-2 0,0-5 0,0 0 0,0-2 0,0 0 0,0 1 0,0-1 0,0 0 0,0-2 0,0-2 0,0 0 0,0-1 0,0 2 0,0-2 0,0 0 0,0 3 0,0 1 0,0 8 0,0-4 0,-1 6 0,1-8 0,-1 5 0,1-6 0,0 1 0,0-6 0,0 1 0,-1-2 0,0 1 0,0 4 0,1 1 0,-1 5 0,1-1 0,-1 4 0,-1-2 0,2 4 0,-1 0 0,1 7 0,0 0 0,0 12 0,0-4 0,0 12 0,0-5 0,0 1 0,-2 2 0,2-10 0,-2 5 0,1-7 0,-2 5 0,-1-5 0,0 2 0,2-6 0,0-1 0,0-3 0,0 3 0,0-7 0,2 2 0,-3-4 0,2 0 0,-2 1 0,0-4 0,0 0 0,1-4 0,-1 1 0,1-6 0,1 0 0,0-3 0,1 1 0,-2 0 0,1 4 0,-1 1 0,-2 3 0,0 5 0,-3-3 0,1 5 0,1-5 0,-3 4 0,2-2 0,-4 11 0,2-5 0,-2 12 0,1-5 0,-2 10 0,2-5 0,-4 12 0,1-7 0,1 1 0,0-3 0,2-7 0,0 6 0,0-10 0,1 8 0,1-12 0,-2 5 0,1-4 0,-2 3 0,2-3 0,-3 4 0,1-5 0,0 2 0,-1-2 0,2-2 0,-2 2 0,2-5 0,-3 2 0,4-3 0,-2-2 0,4-2 0,-2-4 0,2 0 0,-1-2 0,1 3 0,-2-1 0,-2 5 0,1-1 0,-4 5 0,-2-2 0,-2 6 0,-3-1 0,-3 6 0,3-5 0,-4 7 0,4-3 0,-7 6 0,5-7 0,-5 6 0,7-9 0,-5 4 0,4-6 0,-5 0 0,1 0 0,2-4 0,-5 5 0,3-5 0,-5 4 0,6-6 0,-4 2 0,7-4 0,-3 1 0,4-4 0,-8 3 0,3-5 0,-10 1 0,-1-3 0,0-3 0,-7 2 0,5-5 0,-4 1 0,1-1 0,3 0 0,1 0 0,-6-1 0,1 1 0,-15-5 0,1 4 0,-10-6 0,11 4 0,-5-3 0,10 0 0,6 2 0,4-1 0,10 4 0,-1-1 0,2 1 0,-2 1 0,4-2 0,-2 2 0,3-1 0,-1 1 0,4-2 0,-2 2 0,7 2 0,-2-2 0,4 1 0,0 0 0,-1 0 0,5 1 0,-2 0 0,2-1 0,-2 1 0,3-1 0,-4 0 0,2-1 0,-3 1 0,1-1 0,-1-1 0,1 1 0,-6-2 0,-2 0 0,0 0 0,-6 0 0,5 1 0,-2-1 0,3 0 0,2-1 0,2 1 0,2-1 0,1 1 0,3 1 0,0 1 0,-2-1 0,-4 1 0,0-1 0,-7-1 0,6 2 0,-4-3 0,9 2 0,-2-1 0,7 1 0,-4 1 0,3-1 0,-1 1 0,-2-1 0,-5 0 0,0 0 0,-9 0 0,1 1 0,0-1 0,-3 0 0,4 0 0,-8 0 0,8 0 0,-10-1 0,9 0 0,-8 0 0,8 1 0,-6 0 0,8 0 0,-6-1 0,4 1 0,-3 0 0,2 2 0,0 0 0,-2 0 0,5 0 0,-3-1 0,7 2 0,-2 0 0,4-1 0,0 2 0,4-1 0,-6 1 0,5-1 0,-10 1 0,6 0 0,-7 0 0,2 0 0,-3 0 0,1 0 0,5-2 0,1 3 0,2-1 0,-2 3 0,3-1 0,1 0 0,2 1 0,-1 1 0,1 1 0,-3 3 0,3-1 0,-3 4 0,0 2 0,4-4 0,-3 3 0,8-5 0,-2 3 0,3-3 0,-1 3 0,2-2 0,2-1 0,0-1 0,3-2 0,-1 0 0,0 0 0,0 1 0,-2 0 0,2 0 0,-1-3 0,0 1 0,2-3 0,-2 4 0,3-3 0,-3 2 0,4-3 0,-2-1 0,2 2 0,-2-1 0,1 3 0,0 0 0,1-2 0,0-2 0,-1 0 0,1-7 0,-1 2 0,1-5 0,-1 1 0,-7-5 0,-4-5 0,2 7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31:22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24575,'-3'6'0,"2"-3"0,1 1 0,2-3 0,-1 3 0,1 2 0,-1 0 0,3 3 0,0 0 0,2 4 0,-1 0 0,2 2 0,-4-5 0,0-1 0,-1 0 0,-1-2 0,2-1 0,-2 0 0,1-2 0,0 1 0,0-3 0,-1 2 0,1-2 0,-2 1 0,1-2 0,-1 1 0,2-3 0,-1 2 0,2-2 0,-1 1 0,-1 0 0,1-1 0,0 0 0,2-4 0,2-1 0,-1-2 0,0 1 0,0 2 0,-3 3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31:26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355 3 24575,'-8'0'0,"0"0"0,-1 0 0,-2 0 0,1-1 0,0 1 0,2-2 0,3 2 0,0 0 0,3 0 0,-1 0 0,1 2 0,-2-2 0,2 1 0,-3-1 0,2 0 0,0 0 0,0 0 0,1 0 0,-2 1 0,2-1 0,-3 1 0,1-1 0,-1 1 0,0 0 0,1 1 0,0-2 0,-1 2 0,1 0 0,-2-1 0,-1 1 0,-3 0 0,-2-1 0,-1 1 0,0-2 0,4 1 0,1-1 0,2 0 0,0 2 0,-2-2 0,0 2 0,0-2 0,2 1 0,-1-1 0,1 0 0,-1 0 0,3 0 0,1 0 0,1 1 0,0 0 0,0 2 0,-2-3 0,0 3 0,1-2 0,-1-1 0,1 1 0,-2 0 0,1-1 0,-1 3 0,0-3 0,0 1 0,0-1 0,0 1 0,2-1 0,1 3 0,2-3 0,1-5 0,0 3 0,0-6 0,-1 6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25:54.63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47 24575,'5'0'0,"-2"-1"0,0 0 0,1-1 0,2 2 0,2 0 0,6 0 0,4 0 0,13 0 0,10 0 0,16 3 0,8-2 0,20 2 0,2-3 0,-33 0 0,1 0 0,-1 0 0,0 0 0,-2 0 0,0 0 0,-1-2 0,-1 1 0,31-3 0,5-1 0,-16 0 0,13 2 0,-12 0 0,22 1 0,-18 1 0,22 1 0,-24 0 0,17 0 0,-17 0 0,4 0 0,13 0 0,-5-2 0,-26 1 0,1 0 0,-9-1 0,1 1 0,10-1 0,0 0 0,35-2 0,-39 3 0,0 0 0,-8 1 0,1-1 0,11 0 0,0 0 0,-9 2 0,1-1 0,8 0 0,0 1 0,-8 0 0,-3 1 0,45 0 0,-44 1 0,-2-1 0,38 0 0,-34 0 0,1 0 0,36 2 0,-40-3 0,0-1 0,22 3 0,12-3 0,-24 0 0,9 1 0,-14 0 0,10-1 0,-2-1 0,0-1 0,4 0 0,-12 0 0,6 1 0,-12 0 0,10 0 0,-13-1 0,6 2 0,-15-2 0,6 2 0,-7 2 0,21-2 0,4 4 0,8-2 0,22 5 0,-11-4-3392,-27 1 0,0 1 3392,37 0 0,-37-2 0,0 0 0,31 0 0,-34-3 0,-2 0 0,22 0 0,16-3 0,-25 1 0,15-4 6784,-11 4-6784,1-2 0,-1 2 0,-12 0 0,3 0 0,-7 2 0,9-2 0,-3 1 0,21 1 0,-7-2 0,-20 2 0,3 0 0,43 0 0,-32 0 0,2 0 0,-11 1 0,0 0 0,10-1 0,0 0 0,-11 1 0,-2 0 0,-1-1 0,1 0 0,-1 0 0,-2 0 0,27 0 0,16 0 0,-28 0 0,15 1 0,-17 1 0,12 0 0,-13 0 0,10-1 0,-13 1 0,6-1 0,-4 1 0,-3-1 0,7 0 0,-11-2 0,19 0 0,-12 0 0,17 0 0,-14-1 0,10 0 0,-15 0 0,8-1 0,-11-2 0,8-1 0,-5 3 0,4-2 0,1 3 0,-6-3 0,5 4 0,-10-1 0,4 1 0,-7 1 0,9-1 0,-6 1 0,10 0 0,-12-2 0,1 2 0,-9-1 0,-3 0 0,-2 0 0,-10 0 0,-2 1 0,-6 0 0,3 0 0,-6 0 0,2 1 0,-10 0 0,1-1 0,1 0 0,8 0 0,4 1 0,6 0 0,-5 1 0,1-1 0,-2 1 0,5 1 0,-3-1 0,-2-1 0,-6 1 0,-9-2 0,-2 1 0,-3-1 0,4 1 0,3 0 0,4 0 0,9 3 0,0-3 0,9 3 0,-5-2 0,1 0 0,-11 0 0,-4-1 0,-5-1 0,2 0 0,8 1 0,1 0 0,5 0 0,-4 0 0,2-1 0,-1 1 0,5 0 0,-5 1 0,-1-2 0,-11 1 0,-4 0 0,-5-2 0,-3 2 0,0-2 0,-2 2 0,1-2 0,3 2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26:00.44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81 0 24575,'1'8'0,"1"2"0,-4 2 0,1 2 0,0 7 0,0-3 0,1 10 0,0-1 0,0 5 0,0 7 0,1 2 0,-1 15 0,1-5 0,-1 16 0,0-13 0,2 10 0,-1-17 0,2 1 0,0-12 0,-1 5 0,1-4 0,-2 4 0,0 2 0,-1-4 0,0 11 0,0-12 0,2 10 0,-2-15 0,3 6 0,-2-10 0,3 8 0,-4-2 0,1 1 0,-1 5 0,0-3 0,0 13 0,0-4 0,0 11 0,1-11 0,0 5 0,0-13 0,0 12 0,1-4 0,-1 8 0,1-5 0,-2 2 0,0-12 0,0 13 0,2-10 0,0 4 0,2 0 0,-3-10 0,1 5 0,-2-11 0,0 7 0,0-10 0,0 11 0,0-9 0,-1 7 0,0-9 0,0 8 0,1-2 0,0 2 0,0 3 0,-1-4 0,-1 6 0,0-5 0,0 9 0,1-8 0,1 9 0,-1-7 0,1 6 0,-1-8 0,1 7 0,-2-2 0,2-1 0,-1 7 0,1-13 0,0 11 0,0-9 0,0 11 0,0-7 0,0 15 0,0-7 0,0 15 0,0-11 0,0 12 0,0-5 0,-2 2 0,2 5 0,-1-8 0,1 14 0,0-12 0,0 11 0,1-10 0,-1 11 0,2-10 0,-2 19 0,0-18 0,0 23 0,-2-5 0,2-3 0,-3 13 0,1-20 0,0 18 0,-1-18 0,3 18 0,-1-18 0,1 13 0,0-16 0,0 9 0,0-14 0,-2 12 0,1-12 0,-3 14 0,1-5 0,1-1 0,1 5 0,1-14 0,0 15 0,0-5 0,0-3 0,-1 3 0,0 0 0,0 3 0,1 21 0,0-11 0,0-35 0,0 0 0,1-1 0,0 0 0,2 48 0,0-43 0,0 0 0,3 33 0,-4-34 0,0 0 0,3 31 0,-3-34 0,-1-1 0,1 29 0,3 16 0,-5-20 0,3 15 0,-2-22 0,0 16 0,1-16 0,-2 3 0,1 1 0,-1-14 0,0 18 0,0-14 0,0 20 0,2-18 0,-2 16 0,1-19 0,-1 14 0,0-14 0,0 11 0,0-3 0,0-4 0,0 9 0,0-16 0,0 16 0,-1-13 0,1 17 0,-2-17 0,2 16 0,2-17 0,-1 10 0,1-10 0,1 6 0,-3-8 0,1 10 0,-1-6 0,0 2 0,0 4 0,0-11 0,0 12 0,0-13 0,0 13 0,0-14 0,0 17 0,0-12 0,0 15 0,0-16 0,0 15 0,0-9 0,0 2 0,-1 1 0,1-12 0,-2 10 0,2-13 0,0 10 0,0-12 0,-1 9 0,1-12 0,-3 10 0,2-11 0,-1 12 0,-1-4 0,3 0 0,-1 5 0,-1-9 0,2 12 0,-2-8 0,1 11 0,0-12 0,0 12 0,0-13 0,-1 12 0,0-14 0,-1 16 0,-1-10 0,2 6 0,-2 1 0,2-9 0,-1 10 0,0-10 0,-1 32 0,1-18 0,0 12 0,0-14 0,1-13 0,-1 11 0,0-7 0,0 1 0,0 3 0,1-9 0,0 10 0,-1-11 0,2 9 0,-2-14 0,1 10 0,1-10 0,0 11 0,-1-13 0,-1 9 0,2-15 0,0 11 0,1-9 0,0 1 0,-2 0 0,1-10 0,0 6 0,0-9 0,1 5 0,0-7 0,0 5 0,-1-7 0,0 2 0,-1-4 0,2 3 0,-1-1 0,1-1 0,-1 2 0,1-1 0,-1 0 0,1 0 0,-2 5 0,2-4 0,-1 9 0,0-7 0,1 9 0,-2-7 0,1 6 0,-1-5 0,2 0 0,-2-1 0,1-6 0,0 4 0,1-7 0,0 4 0,-1-5 0,1 0 0,-1-3 0,0 1 0,1-3 0,-1 1 0,0-4 0,1 4 0,-1-1 0,1 1 0,-1 1 0,1-2 0,-1 3 0,1-4 0,-1 4 0,1-3 0,-1 8 0,0-5 0,0 6 0,0-5 0,1 4 0,-1-2 0,1-2 0,-1-1 0,1-3 0,0 3 0,0-3 0,0 5 0,0-3 0,1 4 0,-1-5 0,1 3 0,-1-5 0,0 1 0,0-2 0,0-2 0,0-1 0,0-3 0,0 1 0,0-1 0,0 2 0,0-1 0,0 1 0,0-1 0,0 0 0,0-2 0,0 3 0,0-1 0,0 3 0,0 3 0,1-4 0,-1 3 0,1-1 0,-1 6 0,0 1 0,0 3 0,0-4 0,1-1 0,-1-4 0,1-1 0,-1-1 0,0-2 0,1-4 0,-1 0 0,1-3 0,-1 1 0,0 0 0,0 0 0,0 0 0,0 0 0,0 0 0,0 0 0,0 1 0,0-1 0,0 2 0,0-3 0,0-1 0,1-5 0,0 0 0,1-4 0,-1 4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26:16.7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24575,'2'3'0,"-1"1"0,-1 1 0,0 0 0,-1 2 0,1-1 0,0 3 0,-1-2 0,1 2 0,-1-2 0,1 4 0,0 2 0,0 2 0,0 2 0,0-2 0,0 4 0,0-4 0,0 5 0,0-5 0,0 6 0,1-3 0,-1 5 0,1-1 0,-1 5 0,0 3 0,0 2 0,0 6 0,0-2 0,0 7 0,1-2 0,-1 5 0,2-9 0,-2 4 0,0-11 0,1 3 0,-1-5 0,1 5 0,0 0 0,-1 1 0,2 5 0,-2-6 0,1 8 0,0-10 0,2 1 0,-1-8 0,0-3 0,0-6 0,0 1 0,0-4 0,0 4 0,-2 1 0,2 3 0,-1 4 0,1-3 0,0 4 0,-1-6 0,0 4 0,-1-4 0,2 9 0,-2-3 0,3 8 0,-3-2 0,2 9 0,1-4 0,1 0 0,2-4 0,-2-7 0,1-2 0,-3-4 0,2 1 0,-2-1 0,-1 5 0,1-4 0,-2 5 0,1-1 0,-1-4 0,0 0 0,0-8 0,1-1 0,-1 2 0,1-3 0,-1 6 0,0-3 0,0 7 0,0-1 0,0 1 0,0-3 0,0-4 0,0-3 0,1-3 0,-1 0 0,1-1 0,-1 1 0,0-2 0,0 4 0,0-2 0,0 3 0,0-1 0,0 0 0,0-3 0,0 2 0,0-3 0,0 0 0,0-1 0,0 0 0,0 1 0,0 1 0,0 2 0,0 0 0,0 7 0,0-4 0,0 3 0,0-3 0,0 1 0,0-2 0,0 3 0,0-1 0,0 2 0,0 1 0,0-2 0,0 3 0,0-4 0,0 4 0,0-4 0,1 4 0,-1-6 0,1 1 0,-1-3 0,0-1 0,0 1 0,0 0 0,0-1 0,-1 0 0,2-3 0,-2-1 0,2-4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26:21.52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99 24575,'4'-1'0,"1"1"0,4 1 0,4-1 0,16-2 0,3 2 0,19-1 0,-2 1 0,14 0 0,-4 0 0,14 1 0,-8 1 0,12 0 0,-3-1 0,-2-1 0,0 0 0,-13 0 0,6-1 0,-8 0 0,10 0 0,-9 1 0,9 0 0,-10 0 0,8-1 0,-8-1 0,10 0 0,-8 0 0,14 2 0,-2-3 0,2 2 0,7 0 0,-16 1 0,10 0 0,-18 0 0,13 1 0,-16 1 0,21 1 0,0-1 0,9-1 0,11-1 0,-42 0 0,3 0 0,7 3 0,1 0 0,1-1 0,2 0 0,9 1 0,-1 0 0,-14-1 0,0 0 0,15-3 0,-1 0 0,-18 0 0,-2 0 0,6-2 0,-1-1 0,33 0 0,-15-5 0,-5 4 0,-9-4 0,-10 2 0,4 0 0,-13 0 0,-3 2 0,-3 1 0,-7 1 0,12 2 0,-2 3 0,15 2 0,-4 1 0,11 1 0,-7-1 0,14 2 0,-8 0 0,20 3 0,-14-4 0,28 1 0,-43-5 0,0-1 0,4 0 0,3 0 0,11 1 0,0 0 0,-14-2 0,-1 0 0,8-1 0,-2-1 0,32-5 0,2-4 0,-21-1 0,2 2 0,-16-2 0,6 2 0,-17 0 0,9-2 0,-13 4 0,7 0 0,10 4 0,-4 1 0,21 3 0,-10-1 0,27 1 0,-7 3 0,-28-1 0,2 0 0,-10 1 0,2 1 0,16 2 0,0 0 0,-13-2 0,1 0-359,17 3 1,4 0 358,-8-2 0,1 1 0,8 1 0,2 2 0,7-1 0,-1 0-563,-5-1 0,0 1 563,9-1 0,0 1 0,-13-1 0,0 0 0,6 0 0,-1 1-265,-18 0 0,0 0 265,11-1 0,-1-1 0,-23-2 0,-1-1 0,8-1 0,-3 0 0,19-1 657,10 1-657,-17 0 1134,18 0-1134,-2-1 582,-9-1-582,6 0 0,-23 0 0,12 0 0,-15 1 0,15 1 0,-12 1 0,9 0 0,-13 1 0,5 1 0,-17-1 0,1 1 0,-7 0 0,-4 0 0,13-1 0,-8 0 0,21-1 0,-9-2 0,10 2 0,-17-3 0,4 1 0,-13-1 0,12-1 0,-6-2 0,8-1 0,-11-1 0,-7 1 0,-10 0 0,-7 0 0,0-1 0,-5 2 0,0-2 0,-2 3 0,2-2 0,2 3 0,4-2 0,-2 0 0,6-1 0,-1 0 0,8 0 0,3 1 0,-1-1 0,0 1 0,-9-1 0,-2 1 0,-9 1 0,-1 0 0,-4 1 0,-1 0 0,-2 0 0,2 0 0,-3 1 0,-5 6 0,4-3 0,-4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26:37.90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 1 24575,'3'7'0,"-1"1"0,-2 4 0,1 1 0,-2 6 0,0 2 0,-2 8 0,1 1 0,0 14 0,0 1 0,2 22 0,-3-5 0,1 23 0,1-7 0,-1 1 0,1 6 0,0-18 0,0 23 0,1-17 0,0 17 0,-2-22 0,2 9 0,-1-22 0,1 7 0,-1-17 0,0 10 0,0-13 0,1 13 0,0-5 0,1 1 0,0 2 0,0-8 0,0 12 0,1-7 0,-1 17 0,2-13 0,-1 11 0,0-12 0,0 5 0,-1-4 0,1-6 0,-2 4 0,1-8 0,-1 12 0,1-1 0,0 16 0,0-11 0,-1 12 0,0-15 0,0 10 0,1-2 0,0-1 0,0-2 0,-1 1 0,0-6 0,0 13 0,2-1 0,-2-4 0,1 10 0,-1-18 0,2 12 0,-2-12 0,1 13 0,-1-15 0,2 13 0,-2-15 0,2 8 0,-2-10 0,0 7 0,0-9 0,0-4 0,0-1 0,0-9 0,0 8 0,0-3 0,0 7 0,1-6 0,-1 4 0,1-12 0,-1 4 0,0-6 0,0 4 0,0-4 0,-1 1 0,1-3 0,-1-6 0,1 2 0,0-5 0,0 0 0,0-1 0,0-1 0,0-1 0,-1 2 0,0-1 0,0 2 0,1-5 0,0 0 0,0-5 0,0-3 0,0-1 0,0-5 0,0 0 0,-3-4 0,1 3 0,-4-2 0,4 2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26:40.30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8 24575,'2'3'0,"-1"0"0,0-2 0,1-2 0,3 0 0,1-1 0,3 1 0,1-1 0,10 0 0,4 1 0,23-2 0,1 3 0,22-2 0,-13 2 0,13 0 0,-10 0 0,1 0 0,3 0 0,-7 2 0,10-2 0,-10 1 0,16-1 0,-12 0 0,19 0 0,-15 3 0,20 1-6784,-13 2 6784,0-1 0,-9 1 0,-1-4 0,-2 3 0,16-5 0,-23 2 0,2-1 0,-5 0 0,2 0 0,17 1 0,-1 1 0,26 0 0,-43 0 0,0 1 6784,22-3-6784,12 1 0,-7 1 0,-28-2 0,1 0 0,42 2 0,1 2 0,0-3 0,-12 1 0,-24-1 0,1 0 0,-6-1 0,2 0 0,11 2 0,1 0 0,-12-1 0,-2 1 0,8 1 0,0 1 0,-10-1 0,0 1 0,14 2 0,1 0 0,-9-2 0,1 1 0,13 0 0,1 1 0,-14 0 0,1-1 0,8 1 0,1-1 0,-3 0 0,0 0 0,-2-2 0,1-1 0,9 1 0,0-1 0,-16-2 0,1 0 0,13 1 0,-1 0 0,-14-2 0,-2 0 0,14 1 0,-1 0 0,-11-2 0,0 0 0,12 1 0,0 0 0,-10-2 0,1-1 0,10 0 0,1 0 0,-13-1 0,0 0 0,10 0 0,-1 0 0,-13 2 0,-2-1 0,43 1 0,-18-2 0,-30 2 0,3-3 0,-23 2 0,13 0 0,-9 1 0,20 1 0,-12 4 0,8-1 0,-12 2 0,4-3 0,3-1 0,4 0 0,2 0 0,0-1 0,1 1 0,-7-2 0,6 2 0,-15-1 0,5 0 0,-12 0 0,-2-1 0,-6 1 0,-4 0 0,-1 1 0,1 0 0,-1 0 0,3 1 0,-7 0 0,-2 0 0,-4-1 0,-1 1 0,4-1 0,8 1 0,0 1 0,1 0 0,-7-1 0,-5-1 0,-3 0 0,-2-1 0,0-1 0,-1 2 0,2-2 0,1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27:04.30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57 24575,'4'1'0,"-2"0"0,-1-1 0,3 0 0,4 0 0,3 0 0,5-1 0,0 0 0,2 0 0,1 0 0,-6 1 0,-1-1 0,-5 1 0,1 0 0,-1 0 0,3 0 0,0 0 0,3 0 0,2 0 0,8 1 0,0 0 0,13 0 0,-3-1 0,9 0 0,-3 0 0,-1-1 0,-1 0 0,-7 0 0,6 0 0,-7 1 0,11-3 0,-6 2 0,10-1 0,-3 1 0,11 0 0,-5-1 0,7 0 0,-13-1 0,-3 0 0,-8 1 0,-7 0 0,2 0 0,-7 1 0,4 0 0,-3 1 0,6-2 0,-3 1 0,16-2 0,-3 0 0,19 1 0,-2 0 0,2 0 0,6 1 0,-18 1 0,7 0 0,-18 1 0,5-1 0,-12 0 0,3 1 0,-6 0 0,3 0 0,0-1 0,10-1 0,3 0 0,16 0 0,3 1 0,-3 0 0,0 0 0,-20 1 0,1-1 0,-16 1 0,2-1 0,-7 0 0,4 1 0,2 1 0,7-1 0,1 0 0,11 0 0,3-1 0,2 2 0,5-2 0,-14 0 0,3-1 0,-11 0 0,2 0 0,-3 1 0,10 0 0,-4 0 0,15 0 0,-11 0 0,15 0 0,-9 0 0,15 0 0,0 0 0,2 0 0,5 2 0,-10-2 0,9 1 0,-18-1 0,3 0 0,-17 0 0,0 0 0,-5-1 0,1 0 0,-3-1 0,4-1 0,2 1 0,0-1 0,2 2 0,-6 0 0,3 1 0,-7-1 0,4 1 0,-5-1 0,3 1 0,-3 0 0,4 0 0,-3 0 0,5 0 0,2-1 0,-1 0 0,11 0 0,-8 1 0,14 0 0,-8-1 0,10 1 0,-5-1 0,7 1 0,-5 0 0,5 1 0,-7-1 0,-1 1 0,-5-1 0,-1 2 0,5-2 0,2 1 0,13 0 0,-3 0 0,11 0 0,-10-1 0,8 0 0,-11 0 0,5-1 0,-9 0 0,1 0 0,-9 1 0,7 1 0,-7 0 0,-1 0 0,-4-1 0,-9 0 0,4 0 0,-3 0 0,5 0 0,-5-1 0,6 1 0,-5-1 0,7 1 0,-5 0 0,6-1 0,-8 0 0,3 0 0,-4 1 0,-4-1 0,1 1 0,-4-1 0,5 1 0,-2 1 0,7 0 0,-5 1 0,5 0 0,-2-2 0,7 1 0,-6-1 0,10 1 0,-9 0 0,1 0 0,-4-1 0,-3 0 0,0 0 0,-1 0 0,1 0 0,-4 0 0,1 0 0,-3 0 0,1 0 0,-2 0 0,-1 0 0,-1 0 0,1 1 0,3 0 0,2 0 0,4 1 0,0-1 0,3 2 0,-5-2 0,1 2 0,-8-3 0,1 3 0,-2-3 0,7 2 0,-4 1 0,4-1 0,-3 0 0,0 1 0,3-2 0,-2 4 0,2-3 0,-1 2 0,8 1 0,-3 0 0,0 0 0,-7-3 0,-7 0 0,-4-2 0,0 1 0,1 0 0,3-1 0,-3 1 0,-1-1 0,-1 0 0,1 0 0,2 0 0,-2 0 0,-1 0 0,-1 0 0,3 1 0,1 1 0,1-1 0,0 1 0,0-1 0,-2 0 0,2 1 0,-1-2 0,1 2 0,-1-2 0,1 1 0,-2 0 0,0-1 0,-2 1 0,1-1 0,-1 0 0,1 0 0,-2 1 0,1-1 0,-1 1 0,2-1 0,1 1 0,-1-1 0,2 0 0,0 0 0,1 0 0,4 0 0,-5-1 0,1-1 0,-4 2 0,0-1 0,0 1 0,0-1 0,3 1 0,4 0 0,0 0 0,0 0 0,-2 0 0,-2 0 0,-1 0 0,4 0 0,0 0 0,6 0 0,-5 0 0,2 0 0,-8 0 0,1 0 0,-4 0 0,2 0 0,-1 0 0,2 0 0,2 0 0,-2-1 0,0 1 0,0-1 0,-2 1 0,1-1 0,0 1 0,1-1 0,-1 1 0,0-1 0,-1 1 0,2-1 0,-2 0 0,2 1 0,1-1 0,4 1 0,0 0 0,3 0 0,-5 0 0,1 0 0,-7 1 0,0-2 0,-2 4 0,-3-5 0,1 4 0,-3-4 0,5 2 0,0-4 0,1 3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4:27:12.70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 1 24575,'5'1'0,"-1"1"0,-4 1 0,0 2 0,0 2 0,0 1 0,-1 2 0,1 0 0,0-2 0,0 1 0,0-3 0,0 5 0,0-2 0,0 1 0,0-1 0,0 0 0,0-1 0,-1 2 0,0-1 0,1 2 0,0-3 0,0 0 0,0-2 0,-1 1 0,0 3 0,1-2 0,0 2 0,0-4 0,-1-2 0,1-1 0,-1-1 0,1 1 0,0 0 0,0 2 0,0 1 0,0 4 0,0-2 0,-1 2 0,1 1 0,-1-2 0,0 0 0,1-2 0,-1 0 0,1-2 0,0 1 0,-1 0 0,1 1 0,-1 0 0,1 1 0,0-1 0,0 1 0,0 0 0,0-2 0,0 2 0,0-2 0,0 1 0,0 0 0,0 1 0,0 1 0,0 0 0,0 1 0,0 0 0,0-1 0,0 3 0,0-4 0,0 1 0,0-1 0,0-3 0,0 2 0,0 0 0,0 2 0,0 0 0,0 1 0,0 0 0,0 3 0,0-2 0,0 3 0,0-3 0,0 1 0,0 1 0,0-1 0,1 2 0,-1-2 0,1-1 0,0-1 0,-1-1 0,1 0 0,-1 1 0,1-2 0,-1 3 0,1-4 0,-1 3 0,0-2 0,0 2 0,0 0 0,0 2 0,0 3 0,0 1 0,0 4 0,0-1 0,0 2 0,0-5 0,1 4 0,-1-4 0,1 1 0,-1-4 0,0 2 0,1-3 0,-1 0 0,1-1 0,0-3 0,-1 1 0,1-2 0,-1 0 0,1-1 0,-1 1 0,1 0 0,-1 1 0,0 1 0,0 0 0,0 1 0,0-2 0,0 1 0,1-2 0,-1 3 0,2-1 0,-2 2 0,1-1 0,-1 0 0,1-1 0,-1 2 0,1-1 0,0 4 0,-1-4 0,1 3 0,-1-2 0,0 1 0,1 0 0,-1-1 0,1 2 0,0-3 0,-1 4 0,1-3 0,-1 1 0,1-1 0,-1-1 0,1-2 0,-1 2 0,0-5 0,0 1 0,1-2 0,-1 0 0,1-2 0,0-1 0,-1 1 0,0 1 0,-1 1 0,0 1 0,1 0 0,0 0 0,-1 1 0,0-1 0,1 0 0,-2 3 0,2-2 0,-1 2 0,1-2 0,-1 0 0,1-2 0,-2 1 0,2 1 0,-1 2 0,0-1 0,1 4 0,-1-2 0,1 1 0,0-1 0,0-2 0,0 1 0,0-1 0,0 0 0,0-1 0,0 0 0,0 1 0,0 1 0,0 1 0,0 3 0,0-1 0,0 1 0,0 1 0,0-4 0,0 4 0,2-3 0,-1 4 0,2-1 0,-2 4 0,1-2 0,-1 5 0,0-1 0,0 2 0,-1-4 0,1-4 0,-1-1 0,1-6 0,-1 3 0,0-5 0,0 0 0,-1 2 0,1-4 0,0 6 0,0-5 0,0 1 0,0-2 0,-1-1 0,1 3 0,-1-1 0,1 3 0,-1-2 0,1 0 0,-1-1 0,1 2 0,0-3 0,0 2 0,0 1 0,0-2 0,0 2 0,0-3 0,0 0 0,-1-1 0,1 0 0,-3 0 0,1-1 0,0-1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EAFFF-1FC2-774B-933F-FA5D41AE6EC9}" type="datetimeFigureOut">
              <a:t>25.03.21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AB546-DB87-7840-8144-783481C9A7BC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399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Geburtsfehler korrigieren: eigene Sprache statt aufgebohrtes 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Code verschönern: kürzer, verständlicher, keine Programmierkenntnisse notwendig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Modularisierung verbessern: no more copy/paste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Tooling und Compiler parallelisieren: kein Syntax-Ärger mehr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484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1429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rPr lang="en-DE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944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C5BA-876D-4DDF-B2CA-E57DA2148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AD532-E597-43CD-A4E2-9470042E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6A71-3391-4D4F-A766-F3568F16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BD641-E6B1-4057-8088-9454CCC6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C51A-1396-4C96-A721-84E1AFD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832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F62-85F2-42A6-A7F3-F546BFC3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2C8ED-42E4-4313-8844-F5E3228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D9BF-2AA1-404E-9505-6F690B7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661D3-6539-4CB7-A897-3AE9D8E4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FAEAC-9BBE-4B80-AB20-FC09466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03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B8D2C-A908-4688-BB46-1F03EAB40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A29F6-0855-4C1D-91DC-B7408B17D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B40B-9194-4249-8C03-0D8174C1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106D8-8255-4C13-81A3-BB2DF247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EEA5-9CAF-4BE1-A029-58F1EDDC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20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BBC9-9E96-477D-A09B-1977C455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5B4F-75F5-4DBD-821D-E21216D7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4A0E-F268-4B75-9D55-03A77A28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8629-76A1-4F2D-BA76-A71A6226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99A2-BAD7-45A1-AE74-33A39F15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94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CF00-BB00-417A-9B59-ED9A6135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8AF6-76C9-4D2A-AE64-E0766F87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96E1A-C40F-47A9-AE54-F434F334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19A7-CFB2-41DD-B4A0-9C7F5298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25E6-5A6F-4F9B-951C-656C80DF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82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CC38-4C29-41B0-A771-6CD2A6E7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53F5-1A55-4946-A830-2B2BB8479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8F462-03BB-4174-8247-284A67627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A6E5-B0F3-4BE0-A09F-869D34C0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3DAFD-EEE9-4401-9743-7C64D5DB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DCB12-6E02-45CA-877C-B5C9F28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20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570-DE85-4527-B921-CA414104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5FA0-05BB-40CF-8F22-EE54DD0DD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0174E-830B-4BA9-9520-390B9025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614C7-E925-4E08-BFBB-DADB8562C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8BAF5-25CF-43F8-8720-EEBF724CA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2F568-643F-40D1-9DBB-D8B2EC12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338E4-F327-407B-B844-ABF65374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15CE3-8E09-4179-B715-7E26F26A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7AD2-B494-40F3-A0AA-4C2BE5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BA621-7A1B-46A9-9E40-37C36B69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AAF2-C7C4-41DA-8B36-336D20BC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DE17-E9C6-4572-9A11-59A3B2D3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97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A248C-A500-4610-B8A4-06200CF7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30FF9-5970-4DB0-9D11-432DF9D5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2085-806E-481B-89DE-84B1DDAA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7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D3FF-6070-4C36-8DD9-F3B69C17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DBE3-14AF-4AE3-9827-FE624412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55B43-A732-4161-8F4D-46BA12D8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D4573-4ECB-42C4-81E2-4FC4EA80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B504E-C965-4A87-829B-1496F200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0588D-1DC5-4925-9C7B-29F38831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84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35B1-4B42-4721-A534-F83E9AF6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93E7B-71AD-42D0-A14A-51A31070D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88E80-6C2B-41F1-B63E-53815D649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AD80A-0BE2-4E32-9E78-CEE3A5E9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7FC34-7569-48AE-9500-3C8E1C7D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16185-8FC9-4BBF-9899-B42C4B42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9D3987-B8FF-4CB3-B00A-22101244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F12DB-874C-4131-8465-F31CD0BEF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8C43-814F-4D57-9351-A805AF27C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C02F-2C66-4BED-9094-B9A6C4A39957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1EEA0-65FA-43AA-A386-43FECF677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0CEF-C583-4F07-AC59-4B50401BC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image" Target="../media/image19.svg"/><Relationship Id="rId21" Type="http://schemas.openxmlformats.org/officeDocument/2006/relationships/image" Target="../media/image43.png"/><Relationship Id="rId34" Type="http://schemas.openxmlformats.org/officeDocument/2006/relationships/customXml" Target="../ink/ink13.xml"/><Relationship Id="rId7" Type="http://schemas.openxmlformats.org/officeDocument/2006/relationships/image" Target="../media/image17.svg"/><Relationship Id="rId12" Type="http://schemas.openxmlformats.org/officeDocument/2006/relationships/customXml" Target="../ink/ink2.xml"/><Relationship Id="rId17" Type="http://schemas.openxmlformats.org/officeDocument/2006/relationships/image" Target="../media/image41.png"/><Relationship Id="rId25" Type="http://schemas.openxmlformats.org/officeDocument/2006/relationships/image" Target="../media/image45.png"/><Relationship Id="rId33" Type="http://schemas.openxmlformats.org/officeDocument/2006/relationships/image" Target="../media/image49.png"/><Relationship Id="rId2" Type="http://schemas.openxmlformats.org/officeDocument/2006/relationships/image" Target="../media/image18.pn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8.png"/><Relationship Id="rId24" Type="http://schemas.openxmlformats.org/officeDocument/2006/relationships/customXml" Target="../ink/ink8.xml"/><Relationship Id="rId32" Type="http://schemas.openxmlformats.org/officeDocument/2006/relationships/customXml" Target="../ink/ink12.xml"/><Relationship Id="rId5" Type="http://schemas.openxmlformats.org/officeDocument/2006/relationships/image" Target="../media/image37.sv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28" Type="http://schemas.openxmlformats.org/officeDocument/2006/relationships/customXml" Target="../ink/ink10.xml"/><Relationship Id="rId10" Type="http://schemas.openxmlformats.org/officeDocument/2006/relationships/customXml" Target="../ink/ink1.xml"/><Relationship Id="rId19" Type="http://schemas.openxmlformats.org/officeDocument/2006/relationships/image" Target="../media/image42.png"/><Relationship Id="rId31" Type="http://schemas.openxmlformats.org/officeDocument/2006/relationships/image" Target="../media/image48.png"/><Relationship Id="rId4" Type="http://schemas.openxmlformats.org/officeDocument/2006/relationships/image" Target="../media/image36.png"/><Relationship Id="rId9" Type="http://schemas.openxmlformats.org/officeDocument/2006/relationships/image" Target="../media/image21.sv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46.png"/><Relationship Id="rId30" Type="http://schemas.openxmlformats.org/officeDocument/2006/relationships/customXml" Target="../ink/ink11.xml"/><Relationship Id="rId35" Type="http://schemas.openxmlformats.org/officeDocument/2006/relationships/image" Target="../media/image50.png"/><Relationship Id="rId8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2.tiff"/><Relationship Id="rId7" Type="http://schemas.openxmlformats.org/officeDocument/2006/relationships/image" Target="../media/image56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F380CCC-41C9-BD45-BF82-A100BEBD2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732" y="1408883"/>
            <a:ext cx="3379957" cy="3379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6699A3-D14E-AE4E-9D77-FE4C04EBF112}"/>
              </a:ext>
            </a:extLst>
          </p:cNvPr>
          <p:cNvSpPr txBox="1"/>
          <p:nvPr/>
        </p:nvSpPr>
        <p:spPr>
          <a:xfrm>
            <a:off x="5238040" y="2175531"/>
            <a:ext cx="402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400"/>
              <a:t>Project Bicep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A9A66-4C89-314D-A607-CE012886641D}"/>
              </a:ext>
            </a:extLst>
          </p:cNvPr>
          <p:cNvSpPr txBox="1"/>
          <p:nvPr/>
        </p:nvSpPr>
        <p:spPr>
          <a:xfrm>
            <a:off x="5238040" y="3408218"/>
            <a:ext cx="512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/>
              <a:t>Next Generation ARM Templates</a:t>
            </a:r>
          </a:p>
        </p:txBody>
      </p:sp>
    </p:spTree>
    <p:extLst>
      <p:ext uri="{BB962C8B-B14F-4D97-AF65-F5344CB8AC3E}">
        <p14:creationId xmlns:p14="http://schemas.microsoft.com/office/powerpoint/2010/main" val="237660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962D3B9-D1EF-9848-BFA8-BAFA4775E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690" y="1705133"/>
            <a:ext cx="539090" cy="53909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D063097-39F4-3442-9661-DCF4D987A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3609" y="3467607"/>
            <a:ext cx="469900" cy="46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5ED6DF9-C206-CA43-9D16-BD2B2914B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3609" y="2579419"/>
            <a:ext cx="469900" cy="4699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FC5AC4C-B89B-7C4C-8BF2-96C6D40C3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273" y="2579419"/>
            <a:ext cx="469900" cy="46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9E03B1-7D84-144F-A09B-3A64427AD0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8754" y="3432145"/>
            <a:ext cx="527553" cy="5275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3C7415E-4D90-C644-8F8C-E08A77C1CE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65351" y="1615899"/>
            <a:ext cx="628324" cy="6283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498805-24AF-4041-A9BC-3B58359F58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82808" y="1145999"/>
            <a:ext cx="469900" cy="4699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A1E99D5-6469-6D4A-9A00-DA45A9A6D1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82808" y="2094636"/>
            <a:ext cx="469900" cy="469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D684305-0609-134D-A493-3320F5E6E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50531" y="2094636"/>
            <a:ext cx="469900" cy="4699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A02838-0392-9F4F-973E-74FDA26768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4051" y="4562184"/>
            <a:ext cx="518414" cy="51841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F05E1D-F976-EF46-B8A7-5CC1571B48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85344" y="3458008"/>
            <a:ext cx="475829" cy="4758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75DD8A3-EDCE-374F-A6B6-507C4BBFBD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6444" y="4591637"/>
            <a:ext cx="459508" cy="45950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D6158-B520-F84E-A4C7-C8C14EFCC73A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V="1">
            <a:off x="4088559" y="2244223"/>
            <a:ext cx="621676" cy="335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F45E44-87AC-AB49-9886-BBCC22CE64C0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4710235" y="2244223"/>
            <a:ext cx="715988" cy="335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A23C27-60BF-B146-89B9-619774A342F4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V="1">
            <a:off x="5423259" y="3049319"/>
            <a:ext cx="2964" cy="408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FD251-0AB1-CC44-A97A-74B51B42AF3D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5423258" y="3933837"/>
            <a:ext cx="1" cy="628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CD5C4C-44CC-1E46-8558-191D848A8A37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4088559" y="3049319"/>
            <a:ext cx="0" cy="41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85FF54-4FA5-1F41-8467-2D8BA475FCBC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3346307" y="3695922"/>
            <a:ext cx="507302" cy="6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8BBFAD-0CE2-C94D-B464-56B9D34BD69D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682465" y="4821391"/>
            <a:ext cx="483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FF3BAB-F9DC-684C-A9D6-0166F3A68CA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793675" y="1380949"/>
            <a:ext cx="389133" cy="549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13B9E81-6F88-5340-8128-672416FDE01F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7793675" y="1930061"/>
            <a:ext cx="389133" cy="39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FA2489-48F6-3D4E-AA3D-A1F09D831B7E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652708" y="2329586"/>
            <a:ext cx="697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3A1D655-F023-A24A-972E-C591B7163A5A}"/>
              </a:ext>
            </a:extLst>
          </p:cNvPr>
          <p:cNvCxnSpPr>
            <a:cxnSpLocks/>
            <a:stCxn id="14" idx="3"/>
            <a:endCxn id="9" idx="2"/>
          </p:cNvCxnSpPr>
          <p:nvPr/>
        </p:nvCxnSpPr>
        <p:spPr>
          <a:xfrm flipV="1">
            <a:off x="6625952" y="2564536"/>
            <a:ext cx="1791806" cy="22568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537EDF1-6688-4648-B1AB-80872FF5AB8D}"/>
              </a:ext>
            </a:extLst>
          </p:cNvPr>
          <p:cNvSpPr txBox="1"/>
          <p:nvPr/>
        </p:nvSpPr>
        <p:spPr>
          <a:xfrm>
            <a:off x="1031139" y="622779"/>
            <a:ext cx="282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/>
              <a:t>Scenario Contoso</a:t>
            </a:r>
          </a:p>
        </p:txBody>
      </p:sp>
    </p:spTree>
    <p:extLst>
      <p:ext uri="{BB962C8B-B14F-4D97-AF65-F5344CB8AC3E}">
        <p14:creationId xmlns:p14="http://schemas.microsoft.com/office/powerpoint/2010/main" val="37379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EAB57D1-8D22-E549-AF8B-1A40E6F90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805" y="4290703"/>
            <a:ext cx="539090" cy="53909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A6C68C1-3C65-BA4D-A881-96BB525F3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00" y="5074154"/>
            <a:ext cx="469900" cy="4699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20950C-2230-1F42-AA10-455AC5EA2AA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9218350" y="4829793"/>
            <a:ext cx="0" cy="244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E407F799-FEE3-0046-B35E-DC1E1E4DD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131" y="5410185"/>
            <a:ext cx="469900" cy="4699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5FBBA4-962F-284D-A8C1-08C960A95582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3765080" y="5096634"/>
            <a:ext cx="1" cy="313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BAD82E66-44BC-7E48-9992-05E8E2B6C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7944" y="3194050"/>
            <a:ext cx="469900" cy="4699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029EC7-87FC-1E4E-9B5E-6F7FD4C14784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6292894" y="2795457"/>
            <a:ext cx="0" cy="39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4FCD56-56A7-F04A-8A38-0DA7CE64846C}"/>
              </a:ext>
            </a:extLst>
          </p:cNvPr>
          <p:cNvSpPr txBox="1"/>
          <p:nvPr/>
        </p:nvSpPr>
        <p:spPr>
          <a:xfrm>
            <a:off x="5949994" y="1870927"/>
            <a:ext cx="685800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>
                <a:solidFill>
                  <a:srgbClr val="0070C0"/>
                </a:solidFill>
              </a:rPr>
              <a:t>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72FAC-0B20-6740-A747-7DE5CC92860E}"/>
              </a:ext>
            </a:extLst>
          </p:cNvPr>
          <p:cNvSpPr txBox="1"/>
          <p:nvPr/>
        </p:nvSpPr>
        <p:spPr>
          <a:xfrm>
            <a:off x="3136177" y="4219458"/>
            <a:ext cx="125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>
                <a:solidFill>
                  <a:srgbClr val="0070C0"/>
                </a:solidFill>
              </a:rPr>
              <a:t>Spoke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E9F9B8-E765-8741-9029-9C52B295B2E9}"/>
              </a:ext>
            </a:extLst>
          </p:cNvPr>
          <p:cNvSpPr txBox="1"/>
          <p:nvPr/>
        </p:nvSpPr>
        <p:spPr>
          <a:xfrm>
            <a:off x="8582658" y="4011951"/>
            <a:ext cx="125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>
                <a:solidFill>
                  <a:srgbClr val="0070C0"/>
                </a:solidFill>
              </a:rPr>
              <a:t>Spoke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C47D8-6B7F-ED49-B785-F21915973BF1}"/>
              </a:ext>
            </a:extLst>
          </p:cNvPr>
          <p:cNvSpPr txBox="1"/>
          <p:nvPr/>
        </p:nvSpPr>
        <p:spPr>
          <a:xfrm>
            <a:off x="437322" y="724707"/>
            <a:ext cx="199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/>
              <a:t>network.bicep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5B56E4F-1667-3B4F-A07C-53BB02FB3E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80" r="180"/>
          <a:stretch/>
        </p:blipFill>
        <p:spPr>
          <a:xfrm flipH="1">
            <a:off x="6057944" y="2325557"/>
            <a:ext cx="469900" cy="4699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7BF4D53-5F1C-974E-BDB7-1782EF1C9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0130" y="4626734"/>
            <a:ext cx="469900" cy="4699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9D7CB0-EC73-A74E-A95E-FFA693944BD3}"/>
              </a:ext>
            </a:extLst>
          </p:cNvPr>
          <p:cNvCxnSpPr>
            <a:cxnSpLocks/>
            <a:stCxn id="18" idx="3"/>
            <a:endCxn id="15" idx="3"/>
          </p:cNvCxnSpPr>
          <p:nvPr/>
        </p:nvCxnSpPr>
        <p:spPr>
          <a:xfrm flipV="1">
            <a:off x="4000030" y="2560507"/>
            <a:ext cx="2057914" cy="23011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18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07F799-FEE3-0046-B35E-DC1E1E4DD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0131" y="5410185"/>
            <a:ext cx="469900" cy="4699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5FBBA4-962F-284D-A8C1-08C960A95582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3765080" y="5096634"/>
            <a:ext cx="1" cy="313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BAD82E66-44BC-7E48-9992-05E8E2B6C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7944" y="1535610"/>
            <a:ext cx="469900" cy="4699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029EC7-87FC-1E4E-9B5E-6F7FD4C14784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V="1">
            <a:off x="6292894" y="2005510"/>
            <a:ext cx="0" cy="320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4FCD56-56A7-F04A-8A38-0DA7CE64846C}"/>
              </a:ext>
            </a:extLst>
          </p:cNvPr>
          <p:cNvSpPr txBox="1"/>
          <p:nvPr/>
        </p:nvSpPr>
        <p:spPr>
          <a:xfrm>
            <a:off x="5840299" y="2927371"/>
            <a:ext cx="685800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>
                <a:solidFill>
                  <a:srgbClr val="0070C0"/>
                </a:solidFill>
              </a:rPr>
              <a:t>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72FAC-0B20-6740-A747-7DE5CC92860E}"/>
              </a:ext>
            </a:extLst>
          </p:cNvPr>
          <p:cNvSpPr txBox="1"/>
          <p:nvPr/>
        </p:nvSpPr>
        <p:spPr>
          <a:xfrm>
            <a:off x="3136177" y="4219458"/>
            <a:ext cx="125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>
                <a:solidFill>
                  <a:srgbClr val="0070C0"/>
                </a:solidFill>
              </a:rPr>
              <a:t>Spoke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C47D8-6B7F-ED49-B785-F21915973BF1}"/>
              </a:ext>
            </a:extLst>
          </p:cNvPr>
          <p:cNvSpPr txBox="1"/>
          <p:nvPr/>
        </p:nvSpPr>
        <p:spPr>
          <a:xfrm>
            <a:off x="5527706" y="758992"/>
            <a:ext cx="199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highlight>
                  <a:srgbClr val="FFFF00"/>
                </a:highlight>
              </a:rPr>
              <a:t>network.bicep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5B56E4F-1667-3B4F-A07C-53BB02FB3E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0" r="180"/>
          <a:stretch/>
        </p:blipFill>
        <p:spPr>
          <a:xfrm flipH="1">
            <a:off x="6057944" y="2325557"/>
            <a:ext cx="469900" cy="4699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7BF4D53-5F1C-974E-BDB7-1782EF1C9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130" y="4626734"/>
            <a:ext cx="469900" cy="4699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9D7CB0-EC73-A74E-A95E-FFA693944BD3}"/>
              </a:ext>
            </a:extLst>
          </p:cNvPr>
          <p:cNvCxnSpPr>
            <a:cxnSpLocks/>
            <a:stCxn id="18" idx="3"/>
            <a:endCxn id="15" idx="3"/>
          </p:cNvCxnSpPr>
          <p:nvPr/>
        </p:nvCxnSpPr>
        <p:spPr>
          <a:xfrm flipV="1">
            <a:off x="4000030" y="2560507"/>
            <a:ext cx="2057914" cy="23011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51891D0C-C8D0-A740-A9AB-CBCEDFE28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9158" y="5404625"/>
            <a:ext cx="469900" cy="4699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C9467-8D8E-5F44-877F-743E7AD242F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2434108" y="5096634"/>
            <a:ext cx="1330972" cy="3079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D871F77E-039C-ED40-9A62-08D4EBABD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5715" y="5465578"/>
            <a:ext cx="347993" cy="34799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ED14773-4BA4-1F4E-AE83-796014CA1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452" y="5465578"/>
            <a:ext cx="347994" cy="34799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01907E-2E67-D841-A089-50EF04272396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1038446" y="5639575"/>
            <a:ext cx="397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E42AD4-DB64-C040-BC00-E4912F420517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>
            <a:off x="1783708" y="5639575"/>
            <a:ext cx="415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7D30A58-4A32-0B46-B835-A5EA79C4D39B}"/>
              </a:ext>
            </a:extLst>
          </p:cNvPr>
          <p:cNvSpPr txBox="1"/>
          <p:nvPr/>
        </p:nvSpPr>
        <p:spPr>
          <a:xfrm>
            <a:off x="369724" y="4645127"/>
            <a:ext cx="191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highlight>
                  <a:srgbClr val="FFFF00"/>
                </a:highlight>
              </a:rPr>
              <a:t>bastion.bicep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DED0FC-0AD6-E74E-AE9D-0992915CAFF4}"/>
              </a:ext>
            </a:extLst>
          </p:cNvPr>
          <p:cNvSpPr txBox="1"/>
          <p:nvPr/>
        </p:nvSpPr>
        <p:spPr>
          <a:xfrm>
            <a:off x="4072933" y="5118644"/>
            <a:ext cx="2204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FF0000"/>
                </a:solidFill>
              </a:rPr>
              <a:t>Link by name construction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FDA976-8F02-B949-9137-C72E15962ED8}"/>
              </a:ext>
            </a:extLst>
          </p:cNvPr>
          <p:cNvSpPr txBox="1"/>
          <p:nvPr/>
        </p:nvSpPr>
        <p:spPr>
          <a:xfrm>
            <a:off x="158430" y="3570061"/>
            <a:ext cx="32878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resource bastionSubnet... = {</a:t>
            </a:r>
          </a:p>
          <a:p>
            <a:endParaRPr lang="en-GB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name: '${vnetName}/AzureBastionSubnet’</a:t>
            </a: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DE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0CD2E6-560F-AD4A-8439-68DF35546969}"/>
              </a:ext>
            </a:extLst>
          </p:cNvPr>
          <p:cNvSpPr txBox="1"/>
          <p:nvPr/>
        </p:nvSpPr>
        <p:spPr>
          <a:xfrm>
            <a:off x="7868781" y="2541858"/>
            <a:ext cx="36575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module networkDeploy 'network.bicep' = {</a:t>
            </a: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GB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module bastionDeploy 'bastion.bicep' = {</a:t>
            </a: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  params: {</a:t>
            </a: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    vnetName: networkDeploy.outputs.spoke1Name</a:t>
            </a: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EF9308-06EC-C84F-80B6-54A94F989652}"/>
              </a:ext>
            </a:extLst>
          </p:cNvPr>
          <p:cNvSpPr txBox="1"/>
          <p:nvPr/>
        </p:nvSpPr>
        <p:spPr>
          <a:xfrm>
            <a:off x="7868781" y="2191175"/>
            <a:ext cx="133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highlight>
                  <a:srgbClr val="FFFF00"/>
                </a:highlight>
              </a:rPr>
              <a:t>main.bicep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76EA9A-9F36-EC4E-9D81-F4426E9E0C75}"/>
              </a:ext>
            </a:extLst>
          </p:cNvPr>
          <p:cNvSpPr txBox="1"/>
          <p:nvPr/>
        </p:nvSpPr>
        <p:spPr>
          <a:xfrm>
            <a:off x="484091" y="773561"/>
            <a:ext cx="3106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resource spoke1 ... = {</a:t>
            </a: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  name: ...</a:t>
            </a: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  location: ...</a:t>
            </a: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GB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000">
                <a:latin typeface="Consolas" panose="020B0609020204030204" pitchFamily="49" charset="0"/>
                <a:cs typeface="Consolas" panose="020B0609020204030204" pitchFamily="49" charset="0"/>
              </a:rPr>
              <a:t>output spoke1Name string = spoke1.name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BDF42F2-7BAB-3942-A10A-3E2280E31309}"/>
                  </a:ext>
                </a:extLst>
              </p14:cNvPr>
              <p14:cNvContentPartPr/>
              <p14:nvPr/>
            </p14:nvContentPartPr>
            <p14:xfrm>
              <a:off x="3140249" y="652680"/>
              <a:ext cx="222120" cy="44506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BDF42F2-7BAB-3942-A10A-3E2280E313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31609" y="643680"/>
                <a:ext cx="239760" cy="44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7414B67-3D1E-9D42-973E-B533E5DC3E36}"/>
                  </a:ext>
                </a:extLst>
              </p14:cNvPr>
              <p14:cNvContentPartPr/>
              <p14:nvPr/>
            </p14:nvContentPartPr>
            <p14:xfrm>
              <a:off x="3394049" y="619560"/>
              <a:ext cx="3804480" cy="216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7414B67-3D1E-9D42-973E-B533E5DC3E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5049" y="610560"/>
                <a:ext cx="3822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2470B29-E48E-724B-9487-E860838D1AD1}"/>
                  </a:ext>
                </a:extLst>
              </p14:cNvPr>
              <p14:cNvContentPartPr/>
              <p14:nvPr/>
            </p14:nvContentPartPr>
            <p14:xfrm>
              <a:off x="7186289" y="666720"/>
              <a:ext cx="49320" cy="56156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2470B29-E48E-724B-9487-E860838D1AD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7289" y="657720"/>
                <a:ext cx="66960" cy="56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4EFCC99-22F4-C145-8254-7137E59B4AF1}"/>
                  </a:ext>
                </a:extLst>
              </p14:cNvPr>
              <p14:cNvContentPartPr/>
              <p14:nvPr/>
            </p14:nvContentPartPr>
            <p14:xfrm>
              <a:off x="3179489" y="5394600"/>
              <a:ext cx="30600" cy="860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4EFCC99-22F4-C145-8254-7137E59B4A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70849" y="5385600"/>
                <a:ext cx="48240" cy="8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FEF9F7C-9648-7943-976C-C6EC95AC24E2}"/>
                  </a:ext>
                </a:extLst>
              </p14:cNvPr>
              <p14:cNvContentPartPr/>
              <p14:nvPr/>
            </p14:nvContentPartPr>
            <p14:xfrm>
              <a:off x="3236369" y="6258960"/>
              <a:ext cx="3941280" cy="910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FEF9F7C-9648-7943-976C-C6EC95AC24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27369" y="6250320"/>
                <a:ext cx="395892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D26F284C-4A0A-504E-8BD7-E9BFC2876391}"/>
              </a:ext>
            </a:extLst>
          </p:cNvPr>
          <p:cNvGrpSpPr/>
          <p:nvPr/>
        </p:nvGrpSpPr>
        <p:grpSpPr>
          <a:xfrm>
            <a:off x="278609" y="4518360"/>
            <a:ext cx="2553840" cy="1806120"/>
            <a:chOff x="278609" y="4518360"/>
            <a:chExt cx="2553840" cy="180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E525473-9220-644A-ABDF-4F2FFC74E64F}"/>
                    </a:ext>
                  </a:extLst>
                </p14:cNvPr>
                <p14:cNvContentPartPr/>
                <p14:nvPr/>
              </p14:nvContentPartPr>
              <p14:xfrm>
                <a:off x="278609" y="4518360"/>
                <a:ext cx="14040" cy="1714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E525473-9220-644A-ABDF-4F2FFC74E6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609" y="4509720"/>
                  <a:ext cx="31680" cy="17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5914929-A6CF-4148-AD15-D4994ACFA8D9}"/>
                    </a:ext>
                  </a:extLst>
                </p14:cNvPr>
                <p14:cNvContentPartPr/>
                <p14:nvPr/>
              </p14:nvContentPartPr>
              <p14:xfrm>
                <a:off x="314969" y="6249240"/>
                <a:ext cx="2517480" cy="75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5914929-A6CF-4148-AD15-D4994ACFA8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329" y="6240240"/>
                  <a:ext cx="253512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72B4E71-47C3-4841-9C0F-77688C791A9C}"/>
                  </a:ext>
                </a:extLst>
              </p14:cNvPr>
              <p14:cNvContentPartPr/>
              <p14:nvPr/>
            </p14:nvContentPartPr>
            <p14:xfrm>
              <a:off x="340529" y="4485240"/>
              <a:ext cx="2482920" cy="334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72B4E71-47C3-4841-9C0F-77688C791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1889" y="4476600"/>
                <a:ext cx="25005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55F151E-5ACA-BC44-A3D8-B56C1C025AA7}"/>
                  </a:ext>
                </a:extLst>
              </p14:cNvPr>
              <p14:cNvContentPartPr/>
              <p14:nvPr/>
            </p14:nvContentPartPr>
            <p14:xfrm>
              <a:off x="2825249" y="4522320"/>
              <a:ext cx="11880" cy="7088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55F151E-5ACA-BC44-A3D8-B56C1C025A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16249" y="4513680"/>
                <a:ext cx="2952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17B7B3F-F420-8A43-8F9A-8BDC6C610B0A}"/>
                  </a:ext>
                </a:extLst>
              </p14:cNvPr>
              <p14:cNvContentPartPr/>
              <p14:nvPr/>
            </p14:nvContentPartPr>
            <p14:xfrm>
              <a:off x="2825249" y="5460480"/>
              <a:ext cx="25920" cy="8906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17B7B3F-F420-8A43-8F9A-8BDC6C610B0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16249" y="5451480"/>
                <a:ext cx="43560" cy="90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B29B02D-A369-4940-A536-88C2959CBE3E}"/>
              </a:ext>
            </a:extLst>
          </p:cNvPr>
          <p:cNvGrpSpPr/>
          <p:nvPr/>
        </p:nvGrpSpPr>
        <p:grpSpPr>
          <a:xfrm>
            <a:off x="1335225" y="1815835"/>
            <a:ext cx="1580400" cy="2106360"/>
            <a:chOff x="1335225" y="1815835"/>
            <a:chExt cx="1580400" cy="21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5975826-51BF-2645-82E2-670802BCD3FD}"/>
                    </a:ext>
                  </a:extLst>
                </p14:cNvPr>
                <p14:cNvContentPartPr/>
                <p14:nvPr/>
              </p14:nvContentPartPr>
              <p14:xfrm>
                <a:off x="1368345" y="1815835"/>
                <a:ext cx="1547280" cy="2106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5975826-51BF-2645-82E2-670802BCD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59345" y="1807195"/>
                  <a:ext cx="1564920" cy="21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6D71DC-6476-4343-894F-18476A47A012}"/>
                    </a:ext>
                  </a:extLst>
                </p14:cNvPr>
                <p14:cNvContentPartPr/>
                <p14:nvPr/>
              </p14:nvContentPartPr>
              <p14:xfrm>
                <a:off x="1335225" y="3860995"/>
                <a:ext cx="35640" cy="57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6D71DC-6476-4343-894F-18476A47A0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26585" y="3852355"/>
                  <a:ext cx="53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4C0A18C-2D8F-D04A-8931-10E0A1CF1DAC}"/>
                    </a:ext>
                  </a:extLst>
                </p14:cNvPr>
                <p14:cNvContentPartPr/>
                <p14:nvPr/>
              </p14:nvContentPartPr>
              <p14:xfrm>
                <a:off x="1402545" y="3901315"/>
                <a:ext cx="127800" cy="16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4C0A18C-2D8F-D04A-8931-10E0A1CF1D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93545" y="3892315"/>
                  <a:ext cx="14544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2490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A95D5E-A0BE-A144-BA2D-F49A0B13095E}"/>
              </a:ext>
            </a:extLst>
          </p:cNvPr>
          <p:cNvSpPr/>
          <p:nvPr/>
        </p:nvSpPr>
        <p:spPr>
          <a:xfrm>
            <a:off x="6096000" y="2842942"/>
            <a:ext cx="3563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/>
              <a:t>Link by ID</a:t>
            </a:r>
          </a:p>
          <a:p>
            <a:r>
              <a:rPr lang="en-DE"/>
              <a:t>  Bastion Host </a:t>
            </a:r>
            <a:r>
              <a:rPr lang="en-DE">
                <a:sym typeface="Wingdings" pitchFamily="2" charset="2"/>
              </a:rPr>
              <a:t> subnet</a:t>
            </a:r>
            <a:endParaRPr lang="en-DE"/>
          </a:p>
          <a:p>
            <a:r>
              <a:rPr lang="en-DE"/>
              <a:t>  Bastion Host </a:t>
            </a:r>
            <a:r>
              <a:rPr lang="en-DE">
                <a:sym typeface="Wingdings" pitchFamily="2" charset="2"/>
              </a:rPr>
              <a:t> public IP</a:t>
            </a:r>
          </a:p>
          <a:p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614A3E-97F7-C34B-880A-368F12671B44}"/>
              </a:ext>
            </a:extLst>
          </p:cNvPr>
          <p:cNvSpPr/>
          <p:nvPr/>
        </p:nvSpPr>
        <p:spPr>
          <a:xfrm>
            <a:off x="1598620" y="2842942"/>
            <a:ext cx="3563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/>
              <a:t>Link by name construction</a:t>
            </a:r>
          </a:p>
          <a:p>
            <a:r>
              <a:rPr lang="en-DE"/>
              <a:t>  vnet/subnet</a:t>
            </a:r>
          </a:p>
          <a:p>
            <a:r>
              <a:rPr lang="en-DE"/>
              <a:t>  vnet/peering</a:t>
            </a:r>
          </a:p>
        </p:txBody>
      </p:sp>
    </p:spTree>
    <p:extLst>
      <p:ext uri="{BB962C8B-B14F-4D97-AF65-F5344CB8AC3E}">
        <p14:creationId xmlns:p14="http://schemas.microsoft.com/office/powerpoint/2010/main" val="1772690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27DF5-98F3-984C-914F-D7957FC0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26" y="3942693"/>
            <a:ext cx="10922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67884-BA44-8544-B6C3-36583FDCEF72}"/>
              </a:ext>
            </a:extLst>
          </p:cNvPr>
          <p:cNvSpPr txBox="1"/>
          <p:nvPr/>
        </p:nvSpPr>
        <p:spPr>
          <a:xfrm>
            <a:off x="1957566" y="446009"/>
            <a:ext cx="7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49947-3087-C740-8607-F447DC8E9A5D}"/>
              </a:ext>
            </a:extLst>
          </p:cNvPr>
          <p:cNvSpPr txBox="1"/>
          <p:nvPr/>
        </p:nvSpPr>
        <p:spPr>
          <a:xfrm>
            <a:off x="3522428" y="446009"/>
            <a:ext cx="134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6AEDF-145D-0348-9195-7AF3464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66" y="986967"/>
            <a:ext cx="1073369" cy="116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F60BEE-EEA4-D043-8BFE-48BEC690C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76" y="2915307"/>
            <a:ext cx="5842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65AA5F-D0A9-C440-A4CF-2203900B0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051" y="986967"/>
            <a:ext cx="789125" cy="526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DAC325-D4DD-144F-A6B6-9F74622F1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651" y="3429000"/>
            <a:ext cx="4168816" cy="1027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A869A8-5E40-6F44-9BBA-CB71973E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076" y="966950"/>
            <a:ext cx="825500" cy="546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45C445-C160-7645-93F3-909CF18BCAE8}"/>
              </a:ext>
            </a:extLst>
          </p:cNvPr>
          <p:cNvSpPr txBox="1"/>
          <p:nvPr/>
        </p:nvSpPr>
        <p:spPr>
          <a:xfrm>
            <a:off x="7311165" y="432763"/>
            <a:ext cx="130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Resource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028EFD-4773-4A4D-AA12-186329452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150" y="966950"/>
            <a:ext cx="762000" cy="546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F76992-046D-564F-A75A-BAD80B38E9CD}"/>
              </a:ext>
            </a:extLst>
          </p:cNvPr>
          <p:cNvSpPr txBox="1"/>
          <p:nvPr/>
        </p:nvSpPr>
        <p:spPr>
          <a:xfrm>
            <a:off x="5201816" y="432763"/>
            <a:ext cx="11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03721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F5FD45-5DFA-E748-A65F-A0D8E64AF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5" y="158250"/>
            <a:ext cx="11591364" cy="66442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E752D91-363F-FF44-9DB9-2B437A780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0720" y="49733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AD9385-E43F-C741-86CC-231E019F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4" y="0"/>
            <a:ext cx="8968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4C63C-33A6-49DE-A77A-7CC0BAB3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35"/>
            <a:ext cx="12192000" cy="66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3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97C68D-2ECD-824D-8EDE-692A1E06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03" y="0"/>
            <a:ext cx="8394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7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455B2F-A4EC-454D-8AFB-B0C40D66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1"/>
            <a:ext cx="12192000" cy="6813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3855F-A12E-4E4B-A324-589FB94B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4" y="4945643"/>
            <a:ext cx="2819421" cy="16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41F4E-B321-5E44-898B-73D1CDA073AA}"/>
              </a:ext>
            </a:extLst>
          </p:cNvPr>
          <p:cNvSpPr txBox="1"/>
          <p:nvPr/>
        </p:nvSpPr>
        <p:spPr>
          <a:xfrm>
            <a:off x="1240971" y="923730"/>
            <a:ext cx="70091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/>
              <a:t>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Geburtsfehler korrigieren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Lernkurve abflachen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Code verschönern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Modularisierung verbessern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Kompatibilität garantieren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Tooling und Compiler parallelisieren</a:t>
            </a:r>
          </a:p>
          <a:p>
            <a:endParaRPr lang="en-DE"/>
          </a:p>
          <a:p>
            <a:endParaRPr lang="en-DE"/>
          </a:p>
          <a:p>
            <a:endParaRPr lang="en-DE"/>
          </a:p>
          <a:p>
            <a:r>
              <a:rPr lang="en-DE" sz="2400"/>
              <a:t>Non-Goals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Universelle Programmiersprache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Non-Azure</a:t>
            </a:r>
            <a:endParaRPr lang="en-GB" sz="2000"/>
          </a:p>
          <a:p>
            <a:pPr marL="342900" indent="-342900">
              <a:buFont typeface="+mj-lt"/>
              <a:buAutoNum type="arabicPeriod"/>
            </a:pPr>
            <a:endParaRPr lang="en-D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EF2C-CC66-9B4D-8B19-C07806A9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57496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9C9A8A-9BC9-DB4C-B3A1-54A3D1FAA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942" y="-71120"/>
            <a:ext cx="1247797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0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D7421-93FB-CE4B-9D62-006AA2CF6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5" y="1661169"/>
            <a:ext cx="5957973" cy="2677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BBB2AF-D5AB-194B-A65E-8E904E804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7" y="1671329"/>
            <a:ext cx="5957973" cy="267715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5C0A1-0E65-F942-BDA7-8A64236D620C}"/>
              </a:ext>
            </a:extLst>
          </p:cNvPr>
          <p:cNvSpPr txBox="1"/>
          <p:nvPr/>
        </p:nvSpPr>
        <p:spPr>
          <a:xfrm>
            <a:off x="189192" y="190896"/>
            <a:ext cx="585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/>
              <a:t>Reference to resources outside this template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4D26FE-3D4F-2541-B5BB-1A9BBD5E4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54" y="4960327"/>
            <a:ext cx="6425054" cy="1538883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5400000" algn="ctr" rotWithShape="0">
              <a:schemeClr val="accent6">
                <a:lumMod val="20000"/>
                <a:lumOff val="80000"/>
                <a:alpha val="25000"/>
              </a:scheme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D5D63-37F1-7846-8D5E-8A653EAB9BFA}"/>
              </a:ext>
            </a:extLst>
          </p:cNvPr>
          <p:cNvSpPr txBox="1"/>
          <p:nvPr/>
        </p:nvSpPr>
        <p:spPr>
          <a:xfrm>
            <a:off x="4996541" y="6129878"/>
            <a:ext cx="6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ARM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ED9FE37D-2999-4844-A144-4A622BA91228}"/>
              </a:ext>
            </a:extLst>
          </p:cNvPr>
          <p:cNvSpPr/>
          <p:nvPr/>
        </p:nvSpPr>
        <p:spPr>
          <a:xfrm>
            <a:off x="8510882" y="4214198"/>
            <a:ext cx="341570" cy="735969"/>
          </a:xfrm>
          <a:prstGeom prst="upArrow">
            <a:avLst>
              <a:gd name="adj1" fmla="val 35126"/>
              <a:gd name="adj2" fmla="val 9932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37F89-79C3-8B46-9801-5C6C702B0C2B}"/>
              </a:ext>
            </a:extLst>
          </p:cNvPr>
          <p:cNvSpPr txBox="1"/>
          <p:nvPr/>
        </p:nvSpPr>
        <p:spPr>
          <a:xfrm>
            <a:off x="8335057" y="1165500"/>
            <a:ext cx="6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Bicep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15100-9328-894F-8446-CBD403DBB15F}"/>
              </a:ext>
            </a:extLst>
          </p:cNvPr>
          <p:cNvSpPr txBox="1"/>
          <p:nvPr/>
        </p:nvSpPr>
        <p:spPr>
          <a:xfrm>
            <a:off x="2196886" y="1165500"/>
            <a:ext cx="132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Super Bicep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7ED7DC2F-8654-0C42-AFE5-AE419113F4C8}"/>
              </a:ext>
            </a:extLst>
          </p:cNvPr>
          <p:cNvSpPr/>
          <p:nvPr/>
        </p:nvSpPr>
        <p:spPr>
          <a:xfrm rot="16200000">
            <a:off x="5893353" y="971329"/>
            <a:ext cx="341570" cy="735969"/>
          </a:xfrm>
          <a:prstGeom prst="upArrow">
            <a:avLst>
              <a:gd name="adj1" fmla="val 35126"/>
              <a:gd name="adj2" fmla="val 9932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75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</TotalTime>
  <Words>199</Words>
  <Application>Microsoft Macintosh PowerPoint</Application>
  <PresentationFormat>Widescreen</PresentationFormat>
  <Paragraphs>67</Paragraphs>
  <Slides>14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51</cp:revision>
  <dcterms:created xsi:type="dcterms:W3CDTF">2021-02-07T09:59:00Z</dcterms:created>
  <dcterms:modified xsi:type="dcterms:W3CDTF">2021-03-27T09:36:22Z</dcterms:modified>
</cp:coreProperties>
</file>